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sldIdLst>
    <p:sldId id="256" r:id="rId2"/>
    <p:sldId id="258" r:id="rId3"/>
    <p:sldId id="25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7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8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307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29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7234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342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7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5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04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07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8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90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4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41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29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4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8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9573" y="9774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主的寶血有能力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There is Power in the Blood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563528"/>
            <a:ext cx="9420631" cy="62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你要追求聖潔的生活嗎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救主寶血內有這能力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Would you be whiter much whiter than snow?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blood;</a:t>
            </a:r>
          </a:p>
        </p:txBody>
      </p:sp>
    </p:spTree>
    <p:extLst>
      <p:ext uri="{BB962C8B-B14F-4D97-AF65-F5344CB8AC3E}">
        <p14:creationId xmlns:p14="http://schemas.microsoft.com/office/powerpoint/2010/main" val="2002046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709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可對魔鬼大聲唱得勝歌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tui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mo-kui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因為主的血有能力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In-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Chu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 stains are lost in its life giving flow;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wonderful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blood.</a:t>
            </a:r>
          </a:p>
        </p:txBody>
      </p:sp>
    </p:spTree>
    <p:extLst>
      <p:ext uri="{BB962C8B-B14F-4D97-AF65-F5344CB8AC3E}">
        <p14:creationId xmlns:p14="http://schemas.microsoft.com/office/powerpoint/2010/main" val="77079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179615"/>
            <a:ext cx="9602788" cy="64987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Chu   e 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的大能力</a:t>
            </a:r>
            <a:r>
              <a:rPr lang="en-US" altLang="zh-TW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大能力</a:t>
            </a:r>
            <a:endParaRPr lang="en-US" sz="58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e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w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onder working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blood of the Lamb;</a:t>
            </a:r>
          </a:p>
        </p:txBody>
      </p:sp>
    </p:spTree>
    <p:extLst>
      <p:ext uri="{BB962C8B-B14F-4D97-AF65-F5344CB8AC3E}">
        <p14:creationId xmlns:p14="http://schemas.microsoft.com/office/powerpoint/2010/main" val="720563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3093" y="276449"/>
            <a:ext cx="9810307" cy="65815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主的寶血有極奇妙的大能力，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 e 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極大的能力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Kek-toa 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  <a:endParaRPr lang="en-US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Wonder working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precious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360247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563528"/>
            <a:ext cx="9420631" cy="62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你要脫離罪惡的痛苦嗎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e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救主寶血內有這能力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Would you be free from the burden of sin?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945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罪惡極重尚且不免絕望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Choe-ok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iau-ku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因為主的血有能力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In-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Would you o’er evil a victory win?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wonderful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036" y="212272"/>
            <a:ext cx="10129284" cy="64334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Chu   e  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的大能力 大能力</a:t>
            </a:r>
            <a:endParaRPr lang="en-US" sz="58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e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  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w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onder working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blood of the Lamb;</a:t>
            </a:r>
          </a:p>
        </p:txBody>
      </p:sp>
    </p:spTree>
    <p:extLst>
      <p:ext uri="{BB962C8B-B14F-4D97-AF65-F5344CB8AC3E}">
        <p14:creationId xmlns:p14="http://schemas.microsoft.com/office/powerpoint/2010/main" val="4211343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8293" y="276449"/>
            <a:ext cx="9810307" cy="65815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主的寶血有極奇妙的大能力，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e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極大的能力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Kek-toa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  <a:endParaRPr lang="en-US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Wonder working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precious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88330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221" y="563528"/>
            <a:ext cx="10108019" cy="6294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你要得勝肉體的情慾嗎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-the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cheng-iok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救主寶血內有這能力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Would you be free from your passion and pride?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blood,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blood;</a:t>
            </a:r>
          </a:p>
        </p:txBody>
      </p:sp>
    </p:spTree>
    <p:extLst>
      <p:ext uri="{BB962C8B-B14F-4D97-AF65-F5344CB8AC3E}">
        <p14:creationId xmlns:p14="http://schemas.microsoft.com/office/powerpoint/2010/main" val="364877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655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今可歡喜誇耀你的軟弱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khoa-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 e  loan-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因為主的血有能力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In-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Chu  e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for a cleansing to Calvary’s tide;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There’s wonderful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the blood.</a:t>
            </a:r>
          </a:p>
        </p:txBody>
      </p:sp>
    </p:spTree>
    <p:extLst>
      <p:ext uri="{BB962C8B-B14F-4D97-AF65-F5344CB8AC3E}">
        <p14:creationId xmlns:p14="http://schemas.microsoft.com/office/powerpoint/2010/main" val="389020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606" y="107033"/>
            <a:ext cx="960278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Chu  e   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ki-biau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的大能力 大能力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e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w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onder working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blood of the Lamb;</a:t>
            </a:r>
          </a:p>
        </p:txBody>
      </p:sp>
    </p:spTree>
    <p:extLst>
      <p:ext uri="{BB962C8B-B14F-4D97-AF65-F5344CB8AC3E}">
        <p14:creationId xmlns:p14="http://schemas.microsoft.com/office/powerpoint/2010/main" val="3466413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081" y="276449"/>
            <a:ext cx="10485120" cy="65815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主的寶血有極奇妙的大能力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Chu  e   po-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極大的能力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 Kek-toa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-lek.</a:t>
            </a:r>
            <a:endParaRPr lang="en-US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Wonder working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the precious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282803644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1087</TotalTime>
  <Words>670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主的寶血有能力 There is Power in the Blood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132</cp:revision>
  <dcterms:created xsi:type="dcterms:W3CDTF">2020-01-10T06:25:13Z</dcterms:created>
  <dcterms:modified xsi:type="dcterms:W3CDTF">2020-11-13T07:45:31Z</dcterms:modified>
</cp:coreProperties>
</file>